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ECBA1-AC5F-4651-BFA3-FA24F1E191CC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EE48A-6D66-4702-8CA5-079D92D4F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13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8A8DD-7A47-4A1D-BA7E-403B0207461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29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8A8DD-7A47-4A1D-BA7E-403B0207461F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2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4B02-E6B4-4DBD-90EB-D37FCF247B63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6712-7DC6-4885-86AD-41A4C902D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23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4B02-E6B4-4DBD-90EB-D37FCF247B63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6712-7DC6-4885-86AD-41A4C902D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2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4B02-E6B4-4DBD-90EB-D37FCF247B63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6712-7DC6-4885-86AD-41A4C902D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10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4B02-E6B4-4DBD-90EB-D37FCF247B63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6712-7DC6-4885-86AD-41A4C902D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4B02-E6B4-4DBD-90EB-D37FCF247B63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6712-7DC6-4885-86AD-41A4C902D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4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4B02-E6B4-4DBD-90EB-D37FCF247B63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6712-7DC6-4885-86AD-41A4C902D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08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4B02-E6B4-4DBD-90EB-D37FCF247B63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6712-7DC6-4885-86AD-41A4C902D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52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4B02-E6B4-4DBD-90EB-D37FCF247B63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6712-7DC6-4885-86AD-41A4C902D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20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4B02-E6B4-4DBD-90EB-D37FCF247B63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6712-7DC6-4885-86AD-41A4C902D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82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4B02-E6B4-4DBD-90EB-D37FCF247B63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6712-7DC6-4885-86AD-41A4C902D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30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4B02-E6B4-4DBD-90EB-D37FCF247B63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6712-7DC6-4885-86AD-41A4C902D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02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64B02-E6B4-4DBD-90EB-D37FCF247B63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76712-7DC6-4885-86AD-41A4C902D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6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dirty="0"/>
          </a:p>
          <a:p>
            <a:pPr algn="ctr">
              <a:buNone/>
            </a:pPr>
            <a:r>
              <a:rPr lang="en-GB" sz="5400" b="1" dirty="0"/>
              <a:t>Green Recycled </a:t>
            </a:r>
          </a:p>
          <a:p>
            <a:pPr algn="ctr">
              <a:buNone/>
            </a:pPr>
            <a:r>
              <a:rPr lang="en-GB" sz="5400" b="1" dirty="0"/>
              <a:t>Parts Standard</a:t>
            </a:r>
          </a:p>
          <a:p>
            <a:pPr algn="ctr">
              <a:buNone/>
            </a:pPr>
            <a:r>
              <a:rPr lang="en-GB" sz="5400" b="1" dirty="0">
                <a:solidFill>
                  <a:srgbClr val="FF0000"/>
                </a:solidFill>
              </a:rPr>
              <a:t>Andy Latham</a:t>
            </a:r>
          </a:p>
          <a:p>
            <a:pPr algn="ctr"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8" name="Picture 2049" descr="D:\My Documents\ABP CLUB\2008 ABP logos\ABP flag only 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804" y="332656"/>
            <a:ext cx="24482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My Documents\ABP CLUB\2007 ABP Club Convention\2009 Convention\2009 Logos\Audat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720" y="5517232"/>
            <a:ext cx="48245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356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hy are Green Recycled Parts so important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1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dirty="0"/>
          </a:p>
          <a:p>
            <a:pPr algn="ctr">
              <a:buNone/>
            </a:pPr>
            <a:r>
              <a:rPr lang="en-GB" sz="5400" b="1" dirty="0"/>
              <a:t>Green Recycled </a:t>
            </a:r>
          </a:p>
          <a:p>
            <a:pPr algn="ctr">
              <a:buNone/>
            </a:pPr>
            <a:r>
              <a:rPr lang="en-GB" sz="5400" b="1" dirty="0"/>
              <a:t>Parts Standard</a:t>
            </a:r>
          </a:p>
          <a:p>
            <a:pPr algn="ctr">
              <a:buNone/>
            </a:pPr>
            <a:r>
              <a:rPr lang="en-GB" sz="5400" b="1" dirty="0">
                <a:solidFill>
                  <a:srgbClr val="FF0000"/>
                </a:solidFill>
              </a:rPr>
              <a:t>Andy Latham</a:t>
            </a:r>
          </a:p>
          <a:p>
            <a:pPr algn="ctr"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8" name="Picture 2049" descr="D:\My Documents\ABP CLUB\2008 ABP logos\ABP flag only 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804" y="332656"/>
            <a:ext cx="24482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My Documents\ABP CLUB\2007 ABP Club Convention\2009 Convention\2009 Logos\Audat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720" y="5517232"/>
            <a:ext cx="48245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767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Widescreen</PresentationFormat>
  <Paragraphs>10</Paragraphs>
  <Slides>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Ambrose</dc:creator>
  <cp:lastModifiedBy>Fiona Ambrose</cp:lastModifiedBy>
  <cp:revision>2</cp:revision>
  <dcterms:created xsi:type="dcterms:W3CDTF">2016-11-30T15:26:49Z</dcterms:created>
  <dcterms:modified xsi:type="dcterms:W3CDTF">2016-12-01T10:01:01Z</dcterms:modified>
</cp:coreProperties>
</file>